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88" r:id="rId3"/>
    <p:sldId id="265" r:id="rId4"/>
    <p:sldId id="266" r:id="rId5"/>
    <p:sldId id="267" r:id="rId6"/>
    <p:sldId id="268" r:id="rId7"/>
    <p:sldId id="269" r:id="rId8"/>
    <p:sldId id="286" r:id="rId9"/>
    <p:sldId id="287" r:id="rId10"/>
  </p:sldIdLst>
  <p:sldSz cx="6775450" cy="480218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3" userDrawn="1">
          <p15:clr>
            <a:srgbClr val="A4A3A4"/>
          </p15:clr>
        </p15:guide>
        <p15:guide id="2" pos="2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480788-E9B4-499E-9ACC-386CA9B4B780}">
  <a:tblStyle styleId="{7C480788-E9B4-499E-9ACC-386CA9B4B7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428" y="126"/>
      </p:cViewPr>
      <p:guideLst>
        <p:guide orient="horz" pos="1513"/>
        <p:guide pos="2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2538" y="1143000"/>
            <a:ext cx="43529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846932" y="785918"/>
            <a:ext cx="5081588" cy="16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494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46932" y="2522264"/>
            <a:ext cx="5081588" cy="115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7"/>
            </a:lvl1pPr>
            <a:lvl2pPr lvl="1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8"/>
            </a:lvl2pPr>
            <a:lvl3pPr lvl="2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3pPr>
            <a:lvl4pPr lvl="3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4pPr>
            <a:lvl5pPr lvl="4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5pPr>
            <a:lvl6pPr lvl="5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6pPr>
            <a:lvl7pPr lvl="6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7pPr>
            <a:lvl8pPr lvl="7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8pPr>
            <a:lvl9pPr lvl="8" algn="ctr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65814" y="255676"/>
            <a:ext cx="5843826" cy="9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65813" y="1278360"/>
            <a:ext cx="2879566" cy="30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430074" y="1278360"/>
            <a:ext cx="2879566" cy="30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66697" y="255676"/>
            <a:ext cx="5843826" cy="9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66696" y="1177207"/>
            <a:ext cx="2866229" cy="5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6604" lvl="0" indent="-228303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7" b="1"/>
            </a:lvl1pPr>
            <a:lvl2pPr marL="913209" lvl="1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8" b="1"/>
            </a:lvl2pPr>
            <a:lvl3pPr marL="1369813" lvl="2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 b="1"/>
            </a:lvl3pPr>
            <a:lvl4pPr marL="1826417" lvl="3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4pPr>
            <a:lvl5pPr marL="2283021" lvl="4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5pPr>
            <a:lvl6pPr marL="2739626" lvl="5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6pPr>
            <a:lvl7pPr marL="3196230" lvl="6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7pPr>
            <a:lvl8pPr marL="3652834" lvl="7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8pPr>
            <a:lvl9pPr marL="4109438" lvl="8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66696" y="1754134"/>
            <a:ext cx="2866229" cy="257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430073" y="1177207"/>
            <a:ext cx="2880455" cy="5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6604" lvl="0" indent="-228303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7" b="1"/>
            </a:lvl1pPr>
            <a:lvl2pPr marL="913209" lvl="1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8" b="1"/>
            </a:lvl2pPr>
            <a:lvl3pPr marL="1369813" lvl="2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 b="1"/>
            </a:lvl3pPr>
            <a:lvl4pPr marL="1826417" lvl="3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4pPr>
            <a:lvl5pPr marL="2283021" lvl="4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5pPr>
            <a:lvl6pPr marL="2739626" lvl="5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6pPr>
            <a:lvl7pPr marL="3196230" lvl="6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7pPr>
            <a:lvl8pPr marL="3652834" lvl="7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8pPr>
            <a:lvl9pPr marL="4109438" lvl="8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3430073" y="1754134"/>
            <a:ext cx="2880455" cy="257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65814" y="255676"/>
            <a:ext cx="5843826" cy="9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66698" y="320146"/>
            <a:ext cx="2185349" cy="112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397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880448" y="691430"/>
            <a:ext cx="3429960" cy="341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80504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7"/>
            </a:lvl1pPr>
            <a:lvl2pPr marL="913209" lvl="1" indent="-36147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8"/>
            </a:lvl2pPr>
            <a:lvl3pPr marL="1369813" lvl="2" indent="-34245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7"/>
            </a:lvl3pPr>
            <a:lvl4pPr marL="1826417" lvl="3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4pPr>
            <a:lvl5pPr marL="2283021" lvl="4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5pPr>
            <a:lvl6pPr marL="2739626" lvl="5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6pPr>
            <a:lvl7pPr marL="3196230" lvl="6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7pPr>
            <a:lvl8pPr marL="3652834" lvl="7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8pPr>
            <a:lvl9pPr marL="4109438" lvl="8" indent="-323428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498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66698" y="1440660"/>
            <a:ext cx="2185349" cy="26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228303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1pPr>
            <a:lvl2pPr marL="913209" lvl="1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98"/>
            </a:lvl2pPr>
            <a:lvl3pPr marL="1369813" lvl="2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99"/>
            </a:lvl3pPr>
            <a:lvl4pPr marL="1826417" lvl="3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4pPr>
            <a:lvl5pPr marL="2283021" lvl="4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5pPr>
            <a:lvl6pPr marL="2739626" lvl="5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6pPr>
            <a:lvl7pPr marL="3196230" lvl="6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7pPr>
            <a:lvl8pPr marL="3652834" lvl="7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8pPr>
            <a:lvl9pPr marL="4109438" lvl="8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66698" y="320146"/>
            <a:ext cx="2185349" cy="112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397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880448" y="691430"/>
            <a:ext cx="3429960" cy="341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0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7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66698" y="1440660"/>
            <a:ext cx="2185349" cy="26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228303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1pPr>
            <a:lvl2pPr marL="913209" lvl="1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98"/>
            </a:lvl2pPr>
            <a:lvl3pPr marL="1369813" lvl="2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99"/>
            </a:lvl3pPr>
            <a:lvl4pPr marL="1826417" lvl="3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4pPr>
            <a:lvl5pPr marL="2283021" lvl="4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5pPr>
            <a:lvl6pPr marL="2739626" lvl="5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6pPr>
            <a:lvl7pPr marL="3196230" lvl="6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7pPr>
            <a:lvl8pPr marL="3652834" lvl="7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8pPr>
            <a:lvl9pPr marL="4109438" lvl="8" indent="-228303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799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65814" y="255676"/>
            <a:ext cx="5843826" cy="9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864302" y="-120127"/>
            <a:ext cx="3046848" cy="58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3544315" y="1560097"/>
            <a:ext cx="4069746" cy="1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79999" y="141431"/>
            <a:ext cx="4069746" cy="429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6604" lvl="0" indent="-317086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3209" lvl="1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69813" lvl="2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6417" lvl="3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3021" lvl="4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39626" lvl="5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196230" lvl="6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2834" lvl="7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09438" lvl="8" indent="-317086" algn="l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5814" y="255676"/>
            <a:ext cx="5843826" cy="9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65814" y="1278360"/>
            <a:ext cx="5843826" cy="30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65814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44370" y="4450921"/>
            <a:ext cx="2286715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785162" y="4450921"/>
            <a:ext cx="1524477" cy="2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FFB27-91E6-476F-88CD-1A99AAF7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"/>
            <a:ext cx="6775450" cy="48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ED1E8F-EA1B-46F8-B25A-C52A526E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6759C-C047-4778-869D-45195BC2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B580E-9357-4E70-B135-161CCAD58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12B8-D050-4DA7-BD90-E712EA80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3E005-89F1-4638-B817-92739F17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4EF0F-600E-4A1D-B886-2C59AB95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08F4E-BA20-421F-BC6D-EC55E024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3CD2DE-176D-4BA2-A578-489648D9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"/>
            <a:ext cx="6775450" cy="47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0</Words>
  <Application>Microsoft Office PowerPoint</Application>
  <PresentationFormat>Довільний</PresentationFormat>
  <Paragraphs>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N.Tony</dc:creator>
  <cp:lastModifiedBy>Сулима Олена Іванівна</cp:lastModifiedBy>
  <cp:revision>30</cp:revision>
  <dcterms:modified xsi:type="dcterms:W3CDTF">2021-09-27T13:11:03Z</dcterms:modified>
</cp:coreProperties>
</file>